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</p:sldIdLst>
  <p:sldSz cx="10691813" cy="75596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71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32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0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9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87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48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710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62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48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82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3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2B753-B079-450D-865D-0430EE1D4173}" type="datetimeFigureOut">
              <a:rPr lang="zh-CN" altLang="en-US" smtClean="0"/>
              <a:t>2020/1/24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58898-7B89-4D50-BEA6-74018262B5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16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1" y="274637"/>
            <a:ext cx="969645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02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" y="279400"/>
            <a:ext cx="9705975" cy="70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1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94" y="265112"/>
            <a:ext cx="9725025" cy="70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535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481" y="265112"/>
            <a:ext cx="3752850" cy="70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09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garme</dc:creator>
  <cp:lastModifiedBy>garme</cp:lastModifiedBy>
  <cp:revision>10</cp:revision>
  <dcterms:created xsi:type="dcterms:W3CDTF">2020-01-23T08:59:00Z</dcterms:created>
  <dcterms:modified xsi:type="dcterms:W3CDTF">2020-01-24T08:09:51Z</dcterms:modified>
</cp:coreProperties>
</file>